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727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422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600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170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19171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24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077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355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312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2731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3996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EE93-9031-4DBD-9592-3F970C4FEED6}" type="datetimeFigureOut">
              <a:rPr lang="nl-BE" smtClean="0"/>
              <a:pPr/>
              <a:t>16/04/2013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93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nl-BE" dirty="0" smtClean="0"/>
              <a:t>Broccolipuree met braadworst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993" y="2420888"/>
            <a:ext cx="42862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Doe de puree op een bord en neem een worst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4663"/>
            <a:ext cx="127735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29048">
            <a:off x="4622020" y="285161"/>
            <a:ext cx="128473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46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38945"/>
            <a:ext cx="1274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1866355" cy="13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70689"/>
            <a:ext cx="1117419" cy="85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948" y="502180"/>
            <a:ext cx="8229600" cy="1143000"/>
          </a:xfrm>
        </p:spPr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985840" cy="447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9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1 grote ui</a:t>
            </a:r>
          </a:p>
          <a:p>
            <a:endParaRPr lang="nl-BE" dirty="0" smtClean="0"/>
          </a:p>
          <a:p>
            <a:r>
              <a:rPr lang="nl-BE" dirty="0" smtClean="0"/>
              <a:t>3 stronkjes broccoli</a:t>
            </a:r>
          </a:p>
          <a:p>
            <a:endParaRPr lang="nl-BE" dirty="0" smtClean="0"/>
          </a:p>
          <a:p>
            <a:r>
              <a:rPr lang="nl-BE" dirty="0" smtClean="0"/>
              <a:t>1 zak aardappelen</a:t>
            </a:r>
          </a:p>
          <a:p>
            <a:endParaRPr lang="nl-BE" dirty="0" smtClean="0"/>
          </a:p>
          <a:p>
            <a:r>
              <a:rPr lang="nl-BE" dirty="0" smtClean="0"/>
              <a:t>2 eieren</a:t>
            </a:r>
          </a:p>
          <a:p>
            <a:endParaRPr lang="nl-BE" dirty="0" smtClean="0"/>
          </a:p>
          <a:p>
            <a:r>
              <a:rPr lang="nl-BE" dirty="0" smtClean="0"/>
              <a:t>Beetje melk</a:t>
            </a:r>
          </a:p>
          <a:p>
            <a:endParaRPr lang="nl-BE" dirty="0"/>
          </a:p>
          <a:p>
            <a:r>
              <a:rPr lang="nl-BE" dirty="0" smtClean="0"/>
              <a:t>Braadworsten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932" y="1052736"/>
            <a:ext cx="6575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714" y="2691519"/>
            <a:ext cx="1284616" cy="10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933" y="3470670"/>
            <a:ext cx="831781" cy="7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060" y="4149080"/>
            <a:ext cx="995146" cy="1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949" y="1719157"/>
            <a:ext cx="934147" cy="9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0632" y="5207208"/>
            <a:ext cx="1646697" cy="10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2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Snijd de broccoli in roosjes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Was de broccoli</a:t>
            </a:r>
          </a:p>
          <a:p>
            <a:endParaRPr lang="nl-B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5123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67742"/>
            <a:ext cx="11160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09279"/>
            <a:ext cx="1954907" cy="189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951" y="2780152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028819" cy="11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>
            <a:off x="4572000" y="3160393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102" y="4581128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721" y="4764483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893" y="4703365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61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179190" cy="96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873" y="949748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719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54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 en snijd ze in stukjes</a:t>
            </a:r>
          </a:p>
          <a:p>
            <a:endParaRPr lang="nl-B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144" y="908719"/>
            <a:ext cx="526878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35936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5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86" y="38495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3668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575" y="519895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1322"/>
            <a:ext cx="1102397" cy="8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0179" y="1844824"/>
            <a:ext cx="788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Doe de aardappelen, de wortelen en de ui in de pot, doe er water en zout bij en zet op het fornuis</a:t>
            </a:r>
            <a:endParaRPr lang="nl-BE" sz="3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874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215" y="3645453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772" y="3526389"/>
            <a:ext cx="10001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576" y="4535247"/>
            <a:ext cx="978156" cy="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834" y="4678117"/>
            <a:ext cx="813015" cy="6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728" y="5589240"/>
            <a:ext cx="1127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30" y="3620675"/>
            <a:ext cx="1093610" cy="64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wat boter in de pan en laat heet worden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Leg de worsten in de pan, draai regelmatig om tot de worsten bruin zijn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4529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901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957" y="2457648"/>
            <a:ext cx="1190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0875" y="2290960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163" y="231556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786" y="5301207"/>
            <a:ext cx="1398389" cy="9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5085184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6903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15346"/>
            <a:ext cx="901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8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Stamp de aardappelen en de broccoli fijn en kruid bij met peper en zout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22413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845"/>
            <a:ext cx="1397426" cy="9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95" y="49098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94893"/>
            <a:ext cx="902593" cy="9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479" y="524120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516" y="5075311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298" y="622318"/>
            <a:ext cx="1101652" cy="11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497" y="231717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19" y="2060848"/>
            <a:ext cx="8229600" cy="4525963"/>
          </a:xfrm>
        </p:spPr>
        <p:txBody>
          <a:bodyPr/>
          <a:lstStyle/>
          <a:p>
            <a:r>
              <a:rPr lang="nl-BE" dirty="0" smtClean="0"/>
              <a:t>Doe de eieren en wat melk onder de puree en meng alles goed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5007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35619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032" y="357960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769" y="3792326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844" y="3646276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731" y="5388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619" y="3863199"/>
            <a:ext cx="14017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0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139</Words>
  <Application>Microsoft Office PowerPoint</Application>
  <PresentationFormat>Diavoorstelling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Broccolipuree met braadworst</vt:lpstr>
      <vt:lpstr>Wat hebben we nodig?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SMAKELIJK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Wortelpuree met vissticks</dc:title>
  <dc:creator>Stefanie</dc:creator>
  <cp:lastModifiedBy>07-05</cp:lastModifiedBy>
  <cp:revision>11</cp:revision>
  <dcterms:created xsi:type="dcterms:W3CDTF">2013-01-23T15:04:35Z</dcterms:created>
  <dcterms:modified xsi:type="dcterms:W3CDTF">2013-04-16T08:23:46Z</dcterms:modified>
</cp:coreProperties>
</file>