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71" r:id="rId5"/>
    <p:sldId id="263" r:id="rId6"/>
    <p:sldId id="258" r:id="rId7"/>
    <p:sldId id="259" r:id="rId8"/>
    <p:sldId id="267" r:id="rId9"/>
    <p:sldId id="268" r:id="rId10"/>
    <p:sldId id="269" r:id="rId11"/>
    <p:sldId id="260" r:id="rId12"/>
    <p:sldId id="270" r:id="rId13"/>
    <p:sldId id="261" r:id="rId14"/>
    <p:sldId id="272" r:id="rId15"/>
    <p:sldId id="273" r:id="rId16"/>
    <p:sldId id="265" r:id="rId17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pPr/>
              <a:t>26/11/2015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56492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pPr/>
              <a:t>26/11/2015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09791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pPr/>
              <a:t>26/11/2015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07613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pPr/>
              <a:t>26/11/2015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84099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pPr/>
              <a:t>26/11/2015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91543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pPr/>
              <a:t>26/11/2015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14222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pPr/>
              <a:t>26/11/2015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9768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pPr/>
              <a:t>26/11/2015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3718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pPr/>
              <a:t>26/11/2015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1620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pPr/>
              <a:t>26/11/2015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64282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pPr/>
              <a:t>26/11/2015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29818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F3214-EB7A-49E7-BE37-63B295024136}" type="datetimeFigureOut">
              <a:rPr lang="nl-BE" smtClean="0"/>
              <a:pPr/>
              <a:t>26/11/2015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C4A50-2921-440E-9302-9003C2EC001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12680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2.png"/><Relationship Id="rId7" Type="http://schemas.openxmlformats.org/officeDocument/2006/relationships/image" Target="../media/image4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49.png"/><Relationship Id="rId10" Type="http://schemas.openxmlformats.org/officeDocument/2006/relationships/image" Target="../media/image56.png"/><Relationship Id="rId4" Type="http://schemas.openxmlformats.org/officeDocument/2006/relationships/image" Target="../media/image53.png"/><Relationship Id="rId9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64.png"/><Relationship Id="rId4" Type="http://schemas.openxmlformats.org/officeDocument/2006/relationships/image" Target="../media/image59.pn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6.png"/><Relationship Id="rId7" Type="http://schemas.openxmlformats.org/officeDocument/2006/relationships/image" Target="../media/image69.jpeg"/><Relationship Id="rId12" Type="http://schemas.openxmlformats.org/officeDocument/2006/relationships/image" Target="../media/image74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53.png"/><Relationship Id="rId10" Type="http://schemas.openxmlformats.org/officeDocument/2006/relationships/image" Target="../media/image72.png"/><Relationship Id="rId4" Type="http://schemas.openxmlformats.org/officeDocument/2006/relationships/image" Target="../media/image67.png"/><Relationship Id="rId9" Type="http://schemas.openxmlformats.org/officeDocument/2006/relationships/image" Target="../media/image7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5.png"/><Relationship Id="rId7" Type="http://schemas.openxmlformats.org/officeDocument/2006/relationships/image" Target="../media/image7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27.png"/><Relationship Id="rId4" Type="http://schemas.openxmlformats.org/officeDocument/2006/relationships/image" Target="../media/image76.pn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84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6.png"/><Relationship Id="rId7" Type="http://schemas.openxmlformats.org/officeDocument/2006/relationships/image" Target="../media/image89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Relationship Id="rId9" Type="http://schemas.openxmlformats.org/officeDocument/2006/relationships/image" Target="../media/image9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2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8.png"/><Relationship Id="rId7" Type="http://schemas.openxmlformats.org/officeDocument/2006/relationships/image" Target="../media/image2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3.png"/><Relationship Id="rId5" Type="http://schemas.openxmlformats.org/officeDocument/2006/relationships/image" Target="../media/image21.png"/><Relationship Id="rId10" Type="http://schemas.openxmlformats.org/officeDocument/2006/relationships/image" Target="../media/image42.png"/><Relationship Id="rId4" Type="http://schemas.openxmlformats.org/officeDocument/2006/relationships/image" Target="../media/image20.png"/><Relationship Id="rId9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4.png"/><Relationship Id="rId7" Type="http://schemas.openxmlformats.org/officeDocument/2006/relationships/image" Target="../media/image42.png"/><Relationship Id="rId12" Type="http://schemas.openxmlformats.org/officeDocument/2006/relationships/image" Target="../media/image5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43.png"/><Relationship Id="rId5" Type="http://schemas.openxmlformats.org/officeDocument/2006/relationships/image" Target="../media/image46.png"/><Relationship Id="rId10" Type="http://schemas.openxmlformats.org/officeDocument/2006/relationships/image" Target="../media/image49.png"/><Relationship Id="rId4" Type="http://schemas.openxmlformats.org/officeDocument/2006/relationships/image" Target="../media/image45.png"/><Relationship Id="rId9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/>
          <a:lstStyle/>
          <a:p>
            <a:r>
              <a:rPr lang="nl-BE" dirty="0" smtClean="0"/>
              <a:t>Balletjes in tomatensaus </a:t>
            </a:r>
            <a:br>
              <a:rPr lang="nl-BE" dirty="0" smtClean="0"/>
            </a:br>
            <a:r>
              <a:rPr lang="nl-BE" dirty="0" smtClean="0"/>
              <a:t>met puree</a:t>
            </a:r>
            <a:endParaRPr lang="nl-BE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852936"/>
            <a:ext cx="4655700" cy="3104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427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Giet ½ liter water over de groenten 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r>
              <a:rPr lang="nl-BE" dirty="0" smtClean="0"/>
              <a:t>Doe de gepelde tomaten, de tomatenpulp en het kruidentuiltje bij de saus</a:t>
            </a:r>
            <a:endParaRPr lang="nl-B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97472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33946"/>
            <a:ext cx="10175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14228"/>
            <a:ext cx="920911" cy="965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514228"/>
            <a:ext cx="9699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66477"/>
            <a:ext cx="120173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563" y="753237"/>
            <a:ext cx="112712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99426"/>
            <a:ext cx="901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805" y="2288627"/>
            <a:ext cx="120173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809" y="5301208"/>
            <a:ext cx="96996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39" y="5204866"/>
            <a:ext cx="100012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599" y="5250110"/>
            <a:ext cx="6223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963566"/>
            <a:ext cx="120173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echte verbindingslijn met pijl 4"/>
          <p:cNvCxnSpPr/>
          <p:nvPr/>
        </p:nvCxnSpPr>
        <p:spPr>
          <a:xfrm>
            <a:off x="3491880" y="2889495"/>
            <a:ext cx="141776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met pijl 6"/>
          <p:cNvCxnSpPr/>
          <p:nvPr/>
        </p:nvCxnSpPr>
        <p:spPr>
          <a:xfrm>
            <a:off x="4572000" y="5621089"/>
            <a:ext cx="11271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645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025781"/>
          </a:xfrm>
        </p:spPr>
        <p:txBody>
          <a:bodyPr>
            <a:normAutofit/>
          </a:bodyPr>
          <a:lstStyle/>
          <a:p>
            <a:r>
              <a:rPr lang="nl-BE" dirty="0" smtClean="0"/>
              <a:t>Meng het gehakt met de eieren en het paneermeel.</a:t>
            </a:r>
          </a:p>
          <a:p>
            <a:endParaRPr lang="nl-BE" dirty="0" smtClean="0"/>
          </a:p>
          <a:p>
            <a:endParaRPr lang="nl-BE" dirty="0"/>
          </a:p>
          <a:p>
            <a:r>
              <a:rPr lang="nl-BE" dirty="0" smtClean="0"/>
              <a:t>Kruid alles met peper en zout.</a:t>
            </a:r>
          </a:p>
          <a:p>
            <a:endParaRPr lang="nl-BE" dirty="0" smtClean="0"/>
          </a:p>
          <a:p>
            <a:endParaRPr lang="nl-B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80" y="2440636"/>
            <a:ext cx="83502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852" y="2413648"/>
            <a:ext cx="536575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Rechte verbindingslijn met pijl 3"/>
          <p:cNvCxnSpPr/>
          <p:nvPr/>
        </p:nvCxnSpPr>
        <p:spPr>
          <a:xfrm>
            <a:off x="3923928" y="2803669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61345"/>
            <a:ext cx="1153344" cy="1153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302373"/>
            <a:ext cx="1505744" cy="997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141" y="4221088"/>
            <a:ext cx="1407928" cy="929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232" y="4221088"/>
            <a:ext cx="901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329" y="260648"/>
            <a:ext cx="11525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06000"/>
            <a:ext cx="8350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439" y="386060"/>
            <a:ext cx="901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228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45673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nl-BE" dirty="0" smtClean="0"/>
              <a:t>Was de peterselie en doe deze in een glas</a:t>
            </a:r>
          </a:p>
          <a:p>
            <a:endParaRPr lang="nl-BE" dirty="0"/>
          </a:p>
          <a:p>
            <a:endParaRPr lang="nl-BE" dirty="0" smtClean="0"/>
          </a:p>
          <a:p>
            <a:r>
              <a:rPr lang="nl-BE" dirty="0" smtClean="0"/>
              <a:t>Knip de peterselie fijn met een schaar en doe bij het gehakt</a:t>
            </a:r>
          </a:p>
          <a:p>
            <a:endParaRPr lang="nl-BE" dirty="0"/>
          </a:p>
          <a:p>
            <a:endParaRPr lang="nl-BE" dirty="0" smtClean="0"/>
          </a:p>
          <a:p>
            <a:r>
              <a:rPr lang="nl-BE" dirty="0" smtClean="0"/>
              <a:t>Rol </a:t>
            </a:r>
            <a:r>
              <a:rPr lang="nl-BE" dirty="0"/>
              <a:t>kleine balletjes van het </a:t>
            </a:r>
            <a:r>
              <a:rPr lang="nl-BE" dirty="0" smtClean="0"/>
              <a:t>gehakt</a:t>
            </a:r>
            <a:endParaRPr lang="nl-BE" dirty="0"/>
          </a:p>
          <a:p>
            <a:endParaRPr lang="nl-BE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91" y="5500861"/>
            <a:ext cx="85407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476" y="5541516"/>
            <a:ext cx="1543050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582494"/>
            <a:ext cx="1368152" cy="1027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524" y="548680"/>
            <a:ext cx="9699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12106"/>
            <a:ext cx="9699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2012106"/>
            <a:ext cx="81756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353" y="4011362"/>
            <a:ext cx="1235968" cy="926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99" y="2114301"/>
            <a:ext cx="1324397" cy="1013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Gekromde verbindingslijn 4"/>
          <p:cNvCxnSpPr/>
          <p:nvPr/>
        </p:nvCxnSpPr>
        <p:spPr>
          <a:xfrm>
            <a:off x="3523754" y="2012106"/>
            <a:ext cx="1017135" cy="204391"/>
          </a:xfrm>
          <a:prstGeom prst="curvedConnector3">
            <a:avLst>
              <a:gd name="adj1" fmla="val 8677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966096"/>
            <a:ext cx="1593945" cy="112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39524"/>
            <a:ext cx="140811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Rechte verbindingslijn met pijl 14"/>
          <p:cNvCxnSpPr/>
          <p:nvPr/>
        </p:nvCxnSpPr>
        <p:spPr>
          <a:xfrm>
            <a:off x="4283968" y="4474850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139" y="548680"/>
            <a:ext cx="132238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4" name="Picture 1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839" y="439142"/>
            <a:ext cx="159067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090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5030019"/>
          </a:xfrm>
        </p:spPr>
        <p:txBody>
          <a:bodyPr/>
          <a:lstStyle/>
          <a:p>
            <a:r>
              <a:rPr lang="nl-BE" dirty="0" smtClean="0"/>
              <a:t>Doe olie in de pan en bak de balletjes tot ze bruin zijn.</a:t>
            </a:r>
          </a:p>
          <a:p>
            <a:endParaRPr lang="nl-BE" dirty="0"/>
          </a:p>
          <a:p>
            <a:pPr marL="0" indent="0">
              <a:buNone/>
            </a:pPr>
            <a:endParaRPr lang="nl-BE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92896"/>
            <a:ext cx="81756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45870"/>
            <a:ext cx="1477694" cy="953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25" y="2551861"/>
            <a:ext cx="85407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77072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406" y="4077072"/>
            <a:ext cx="150946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77072"/>
            <a:ext cx="1319095" cy="98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71" y="332656"/>
            <a:ext cx="147478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2" y="548680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78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Haal het kruidentuiltje uit de saus</a:t>
            </a:r>
          </a:p>
          <a:p>
            <a:endParaRPr lang="nl-BE" dirty="0"/>
          </a:p>
          <a:p>
            <a:endParaRPr lang="nl-BE" dirty="0" smtClean="0"/>
          </a:p>
          <a:p>
            <a:r>
              <a:rPr lang="nl-BE" dirty="0" smtClean="0"/>
              <a:t>Mix de saus</a:t>
            </a:r>
          </a:p>
          <a:p>
            <a:endParaRPr lang="nl-BE" dirty="0" smtClean="0"/>
          </a:p>
          <a:p>
            <a:endParaRPr lang="nl-BE" dirty="0"/>
          </a:p>
          <a:p>
            <a:r>
              <a:rPr lang="nl-BE" dirty="0" smtClean="0"/>
              <a:t>Doe de vleesballetjes in de saus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0848"/>
            <a:ext cx="12017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12017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68562"/>
            <a:ext cx="96996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Vermenigvuldigen 3"/>
          <p:cNvSpPr/>
          <p:nvPr/>
        </p:nvSpPr>
        <p:spPr>
          <a:xfrm>
            <a:off x="2032645" y="1708323"/>
            <a:ext cx="2160240" cy="2160240"/>
          </a:xfrm>
          <a:prstGeom prst="mathMultiply">
            <a:avLst>
              <a:gd name="adj1" fmla="val 812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055" y="3785478"/>
            <a:ext cx="120650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11699">
            <a:off x="2783733" y="164875"/>
            <a:ext cx="1307976" cy="1307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250" y="3464803"/>
            <a:ext cx="18415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42" y="5877272"/>
            <a:ext cx="1039513" cy="776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50" y="5651500"/>
            <a:ext cx="120650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077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Giet het water van de aardappelen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r>
              <a:rPr lang="nl-BE" dirty="0"/>
              <a:t>Stamp de aardappelen </a:t>
            </a:r>
            <a:r>
              <a:rPr lang="nl-BE" dirty="0" smtClean="0"/>
              <a:t>fijn, doe een ei en melk erbij </a:t>
            </a:r>
            <a:r>
              <a:rPr lang="nl-BE" dirty="0"/>
              <a:t>en kruid </a:t>
            </a:r>
            <a:r>
              <a:rPr lang="nl-BE" dirty="0" smtClean="0"/>
              <a:t>met </a:t>
            </a:r>
            <a:r>
              <a:rPr lang="nl-BE" dirty="0"/>
              <a:t>peper en zout</a:t>
            </a:r>
          </a:p>
          <a:p>
            <a:endParaRPr lang="nl-BE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10815"/>
            <a:ext cx="140176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37" y="342528"/>
            <a:ext cx="120173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25883"/>
            <a:ext cx="110331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961" y="2226540"/>
            <a:ext cx="1225550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263" y="2324893"/>
            <a:ext cx="110331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987" y="668655"/>
            <a:ext cx="901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388" y="5198435"/>
            <a:ext cx="901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11" y="4929163"/>
            <a:ext cx="12065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301" y="5098567"/>
            <a:ext cx="140176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2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064" y="5198435"/>
            <a:ext cx="8350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3" name="Picture 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291" y="5019047"/>
            <a:ext cx="99377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838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SMAKELIJK</a:t>
            </a:r>
            <a:endParaRPr lang="nl-BE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44824"/>
            <a:ext cx="5154922" cy="3215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077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7856"/>
            <a:ext cx="8229600" cy="1143000"/>
          </a:xfrm>
        </p:spPr>
        <p:txBody>
          <a:bodyPr/>
          <a:lstStyle/>
          <a:p>
            <a:r>
              <a:rPr lang="nl-BE" dirty="0" smtClean="0"/>
              <a:t>Wat hebben we nodig?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68863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l-BE" b="1" u="sng" dirty="0" smtClean="0"/>
              <a:t>VOOR DE SAUS</a:t>
            </a:r>
          </a:p>
          <a:p>
            <a:pPr marL="0" indent="0">
              <a:buNone/>
            </a:pPr>
            <a:endParaRPr lang="nl-BE" dirty="0"/>
          </a:p>
          <a:p>
            <a:r>
              <a:rPr lang="nl-BE" dirty="0" smtClean="0"/>
              <a:t>4 uien</a:t>
            </a:r>
          </a:p>
          <a:p>
            <a:endParaRPr lang="nl-BE" dirty="0"/>
          </a:p>
          <a:p>
            <a:r>
              <a:rPr lang="nl-BE" dirty="0" smtClean="0"/>
              <a:t>3 teentjes look </a:t>
            </a:r>
            <a:endParaRPr lang="nl-BE" dirty="0"/>
          </a:p>
          <a:p>
            <a:endParaRPr lang="nl-BE" dirty="0" smtClean="0"/>
          </a:p>
          <a:p>
            <a:r>
              <a:rPr lang="nl-BE" dirty="0"/>
              <a:t>3</a:t>
            </a:r>
            <a:r>
              <a:rPr lang="nl-BE" dirty="0" smtClean="0"/>
              <a:t> </a:t>
            </a:r>
            <a:r>
              <a:rPr lang="nl-BE" dirty="0" smtClean="0"/>
              <a:t>dikke wortels</a:t>
            </a:r>
          </a:p>
          <a:p>
            <a:endParaRPr lang="nl-BE" dirty="0"/>
          </a:p>
          <a:p>
            <a:r>
              <a:rPr lang="nl-BE" dirty="0" smtClean="0"/>
              <a:t>3 blikken gepelde tomaten</a:t>
            </a:r>
          </a:p>
          <a:p>
            <a:endParaRPr lang="nl-BE" dirty="0"/>
          </a:p>
          <a:p>
            <a:r>
              <a:rPr lang="nl-BE" dirty="0" smtClean="0"/>
              <a:t>2 brikken tomatenpulp</a:t>
            </a:r>
          </a:p>
          <a:p>
            <a:endParaRPr lang="nl-BE" dirty="0"/>
          </a:p>
          <a:p>
            <a:r>
              <a:rPr lang="nl-BE" dirty="0" smtClean="0"/>
              <a:t>1 blikje tomatenpuree</a:t>
            </a:r>
          </a:p>
          <a:p>
            <a:endParaRPr lang="nl-BE" dirty="0"/>
          </a:p>
          <a:p>
            <a:r>
              <a:rPr lang="nl-BE" dirty="0" smtClean="0"/>
              <a:t>1 kruidentuiltje met verse tijm, laurier, salie, rozemarijn</a:t>
            </a:r>
          </a:p>
          <a:p>
            <a:endParaRPr lang="nl-BE" dirty="0"/>
          </a:p>
          <a:p>
            <a:r>
              <a:rPr lang="nl-BE" dirty="0" smtClean="0"/>
              <a:t>Wat bloem</a:t>
            </a:r>
          </a:p>
          <a:p>
            <a:endParaRPr lang="nl-BE" dirty="0"/>
          </a:p>
          <a:p>
            <a:r>
              <a:rPr lang="nl-BE" dirty="0" smtClean="0"/>
              <a:t>1                      suiker </a:t>
            </a:r>
            <a:endParaRPr lang="nl-B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740" y="1412776"/>
            <a:ext cx="4508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259" y="2101052"/>
            <a:ext cx="389080" cy="372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888" y="5821437"/>
            <a:ext cx="42703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569698"/>
            <a:ext cx="786954" cy="571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072384"/>
            <a:ext cx="997491" cy="71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714" y="3645024"/>
            <a:ext cx="625916" cy="625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330427"/>
            <a:ext cx="4762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648319"/>
            <a:ext cx="963413" cy="64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816" y="5229388"/>
            <a:ext cx="597024" cy="592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897" y="5808294"/>
            <a:ext cx="448816" cy="605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550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BE" b="1" u="sng" dirty="0" smtClean="0"/>
              <a:t>VOOR DE BALLETJES EN DE PUREE</a:t>
            </a:r>
          </a:p>
          <a:p>
            <a:pPr marL="0" indent="0">
              <a:buNone/>
            </a:pPr>
            <a:endParaRPr lang="nl-BE" b="1" u="sng" dirty="0" smtClean="0"/>
          </a:p>
          <a:p>
            <a:r>
              <a:rPr lang="nl-BE" dirty="0"/>
              <a:t>1 kg gemengd </a:t>
            </a:r>
            <a:r>
              <a:rPr lang="nl-BE" dirty="0" smtClean="0"/>
              <a:t>gehakt</a:t>
            </a:r>
          </a:p>
          <a:p>
            <a:endParaRPr lang="nl-BE" dirty="0"/>
          </a:p>
          <a:p>
            <a:r>
              <a:rPr lang="nl-BE" dirty="0" smtClean="0"/>
              <a:t>3 eieren</a:t>
            </a:r>
            <a:endParaRPr lang="nl-BE" dirty="0"/>
          </a:p>
          <a:p>
            <a:endParaRPr lang="nl-BE" dirty="0" smtClean="0"/>
          </a:p>
          <a:p>
            <a:r>
              <a:rPr lang="nl-BE" dirty="0"/>
              <a:t>6</a:t>
            </a:r>
            <a:r>
              <a:rPr lang="nl-BE" dirty="0" smtClean="0"/>
              <a:t>           </a:t>
            </a:r>
            <a:r>
              <a:rPr lang="nl-BE" dirty="0"/>
              <a:t>paneermeel</a:t>
            </a:r>
          </a:p>
          <a:p>
            <a:endParaRPr lang="nl-BE" dirty="0"/>
          </a:p>
          <a:p>
            <a:r>
              <a:rPr lang="nl-BE" dirty="0" smtClean="0"/>
              <a:t>peterselie</a:t>
            </a:r>
            <a:endParaRPr lang="nl-BE" dirty="0"/>
          </a:p>
          <a:p>
            <a:endParaRPr lang="nl-BE" dirty="0"/>
          </a:p>
          <a:p>
            <a:r>
              <a:rPr lang="nl-BE" dirty="0" smtClean="0"/>
              <a:t>Olijfolie</a:t>
            </a:r>
          </a:p>
          <a:p>
            <a:endParaRPr lang="nl-BE" dirty="0"/>
          </a:p>
          <a:p>
            <a:r>
              <a:rPr lang="nl-BE" dirty="0" smtClean="0"/>
              <a:t>2,5 kg aardappelen</a:t>
            </a:r>
          </a:p>
          <a:p>
            <a:endParaRPr lang="nl-BE" dirty="0"/>
          </a:p>
          <a:p>
            <a:r>
              <a:rPr lang="nl-BE" dirty="0" smtClean="0"/>
              <a:t>melk</a:t>
            </a:r>
            <a:endParaRPr lang="nl-BE" dirty="0"/>
          </a:p>
          <a:p>
            <a:endParaRPr lang="nl-B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982" y="4077072"/>
            <a:ext cx="81756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84784"/>
            <a:ext cx="83502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37247"/>
            <a:ext cx="8350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73363"/>
            <a:ext cx="42703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783" y="2773363"/>
            <a:ext cx="530225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831" y="3428479"/>
            <a:ext cx="817017" cy="817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184" y="4725144"/>
            <a:ext cx="996704" cy="807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809" y="5445224"/>
            <a:ext cx="757789" cy="869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481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Schil de aardappelen en snijd ze in stukjes</a:t>
            </a:r>
          </a:p>
          <a:p>
            <a:endParaRPr lang="nl-BE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117633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02924"/>
            <a:ext cx="1011237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962" y="680665"/>
            <a:ext cx="854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659" y="2564904"/>
            <a:ext cx="2852737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410" y="2564904"/>
            <a:ext cx="2859087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12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849293"/>
            <a:ext cx="8229600" cy="5008707"/>
          </a:xfrm>
        </p:spPr>
        <p:txBody>
          <a:bodyPr>
            <a:normAutofit/>
          </a:bodyPr>
          <a:lstStyle/>
          <a:p>
            <a:r>
              <a:rPr lang="nl-BE" dirty="0"/>
              <a:t>Doe de </a:t>
            </a:r>
            <a:r>
              <a:rPr lang="nl-BE" dirty="0" smtClean="0"/>
              <a:t>aardappelen in </a:t>
            </a:r>
            <a:r>
              <a:rPr lang="nl-BE" dirty="0"/>
              <a:t>de </a:t>
            </a:r>
            <a:r>
              <a:rPr lang="nl-BE" dirty="0" smtClean="0"/>
              <a:t>kookpot</a:t>
            </a:r>
            <a:r>
              <a:rPr lang="nl-BE" dirty="0"/>
              <a:t>, doe er water en zout bij en zet op het fornuis</a:t>
            </a:r>
          </a:p>
          <a:p>
            <a:endParaRPr lang="nl-BE" dirty="0"/>
          </a:p>
          <a:p>
            <a:endParaRPr lang="nl-BE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872333"/>
            <a:ext cx="12017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982" y="3979493"/>
            <a:ext cx="11461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084" y="4187281"/>
            <a:ext cx="1103313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157118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91890"/>
            <a:ext cx="938417" cy="873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158" y="599546"/>
            <a:ext cx="12017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716" y="747216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26" y="2996952"/>
            <a:ext cx="117633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042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Schil de uien en de look en snijd ze in stukjes</a:t>
            </a:r>
          </a:p>
          <a:p>
            <a:endParaRPr lang="nl-BE" dirty="0"/>
          </a:p>
          <a:p>
            <a:endParaRPr lang="nl-BE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99" y="2996952"/>
            <a:ext cx="7419975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52387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939459"/>
            <a:ext cx="854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041059"/>
            <a:ext cx="3905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014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Stoof de uien 10 minuten op een zacht vuurtje</a:t>
            </a:r>
            <a:endParaRPr lang="nl-B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96" y="552326"/>
            <a:ext cx="12017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142" y="671986"/>
            <a:ext cx="901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799" y="665636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980" y="2711371"/>
            <a:ext cx="12017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820" y="3152480"/>
            <a:ext cx="4508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50" y="4221088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130" y="4178947"/>
            <a:ext cx="901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hoek 1"/>
          <p:cNvSpPr/>
          <p:nvPr/>
        </p:nvSpPr>
        <p:spPr>
          <a:xfrm>
            <a:off x="3964867" y="4213448"/>
            <a:ext cx="10647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10’</a:t>
            </a:r>
            <a:endParaRPr lang="nl-NL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65" y="2903388"/>
            <a:ext cx="81756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202" y="3193183"/>
            <a:ext cx="3905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003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Schil de wortelen met de dunschiller en snijd ze in kleine stukjes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r>
              <a:rPr lang="nl-BE" dirty="0" smtClean="0"/>
              <a:t>Doe de wortelen bij de uien en de look in de kookpot</a:t>
            </a:r>
          </a:p>
          <a:p>
            <a:endParaRPr lang="nl-BE" dirty="0"/>
          </a:p>
          <a:p>
            <a:endParaRPr lang="nl-B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211" y="2710922"/>
            <a:ext cx="2161802" cy="162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281" y="2710923"/>
            <a:ext cx="2167555" cy="1621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792831"/>
            <a:ext cx="1011237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503" y="1026988"/>
            <a:ext cx="854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77703"/>
            <a:ext cx="871537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619051"/>
            <a:ext cx="12017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575" y="765411"/>
            <a:ext cx="112712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080" y="5445224"/>
            <a:ext cx="2222135" cy="1259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078" y="5301208"/>
            <a:ext cx="12065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407" y="5493715"/>
            <a:ext cx="112712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665" y="5438297"/>
            <a:ext cx="901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812" y="792831"/>
            <a:ext cx="901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551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Open alle blikken gepelde tomaten en tomatenpuree met de blikopener</a:t>
            </a:r>
          </a:p>
          <a:p>
            <a:endParaRPr lang="nl-BE" dirty="0"/>
          </a:p>
          <a:p>
            <a:endParaRPr lang="nl-BE" dirty="0" smtClean="0"/>
          </a:p>
          <a:p>
            <a:r>
              <a:rPr lang="nl-BE" dirty="0" smtClean="0"/>
              <a:t>Lepel de tomatenpuree over de groenten en doe er 1 lepel suiker en daarna 1 lepel bloem over. Roer goed!</a:t>
            </a:r>
          </a:p>
          <a:p>
            <a:endParaRPr lang="nl-BE" dirty="0"/>
          </a:p>
          <a:p>
            <a:endParaRPr lang="nl-B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366" y="692696"/>
            <a:ext cx="853827" cy="948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779" y="868594"/>
            <a:ext cx="42703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08920"/>
            <a:ext cx="854075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680437"/>
            <a:ext cx="2039888" cy="1252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44" y="5597276"/>
            <a:ext cx="47625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526" y="5608165"/>
            <a:ext cx="42703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013" y="566174"/>
            <a:ext cx="12065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800321"/>
            <a:ext cx="112712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379" y="5639436"/>
            <a:ext cx="596900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219" y="5231357"/>
            <a:ext cx="120173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echte verbindingslijn met pijl 4"/>
          <p:cNvCxnSpPr/>
          <p:nvPr/>
        </p:nvCxnSpPr>
        <p:spPr>
          <a:xfrm>
            <a:off x="3788474" y="5906615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589" y="5378200"/>
            <a:ext cx="112712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806671"/>
            <a:ext cx="901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594" y="5357477"/>
            <a:ext cx="901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964" y="5628323"/>
            <a:ext cx="4445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614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285</Words>
  <Application>Microsoft Office PowerPoint</Application>
  <PresentationFormat>Diavoorstelling (4:3)</PresentationFormat>
  <Paragraphs>83</Paragraphs>
  <Slides>16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7" baseType="lpstr">
      <vt:lpstr>Kantoorthema</vt:lpstr>
      <vt:lpstr>Balletjes in tomatensaus  met puree</vt:lpstr>
      <vt:lpstr>Wat hebben we nodig?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SMAKELIJK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Gehaktballetjes  met krieken en rijst</dc:title>
  <dc:creator>Stefanie</dc:creator>
  <cp:lastModifiedBy>xxx</cp:lastModifiedBy>
  <cp:revision>31</cp:revision>
  <dcterms:created xsi:type="dcterms:W3CDTF">2013-01-24T21:17:30Z</dcterms:created>
  <dcterms:modified xsi:type="dcterms:W3CDTF">2015-11-26T11:44:35Z</dcterms:modified>
</cp:coreProperties>
</file>