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1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65" r:id="rId1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12/05/2016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649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12/05/2016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979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12/05/2016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761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12/05/2016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409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12/05/2016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154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12/05/2016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422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12/05/2016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76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12/05/2016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71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12/05/2016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62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12/05/2016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428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12/05/2016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81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F3214-EB7A-49E7-BE37-63B295024136}" type="datetimeFigureOut">
              <a:rPr lang="nl-BE" smtClean="0"/>
              <a:pPr/>
              <a:t>12/05/2016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268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7.png"/><Relationship Id="rId10" Type="http://schemas.openxmlformats.org/officeDocument/2006/relationships/image" Target="../media/image22.png"/><Relationship Id="rId4" Type="http://schemas.openxmlformats.org/officeDocument/2006/relationships/image" Target="../media/image36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nl-BE" dirty="0" err="1" smtClean="0"/>
              <a:t>Groentelasagna</a:t>
            </a:r>
            <a:endParaRPr lang="nl-B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371723"/>
            <a:ext cx="3145507" cy="314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2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Spoel de spinazie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Trek de steeltjes van de blaadjes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17557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81347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59" y="620688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1088"/>
            <a:ext cx="983556" cy="147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1115616" y="4957834"/>
            <a:ext cx="1251719" cy="4873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55" y="620688"/>
            <a:ext cx="1115074" cy="83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2300409"/>
            <a:ext cx="11160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47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 de </a:t>
            </a:r>
            <a:r>
              <a:rPr lang="nl-BE" dirty="0" err="1" smtClean="0"/>
              <a:t>ricotta</a:t>
            </a:r>
            <a:r>
              <a:rPr lang="nl-BE" dirty="0" smtClean="0"/>
              <a:t> en de </a:t>
            </a:r>
            <a:r>
              <a:rPr lang="nl-BE" dirty="0" err="1" smtClean="0"/>
              <a:t>parmezaanse</a:t>
            </a:r>
            <a:r>
              <a:rPr lang="nl-BE" dirty="0" smtClean="0"/>
              <a:t> </a:t>
            </a:r>
            <a:r>
              <a:rPr lang="nl-BE" dirty="0" smtClean="0"/>
              <a:t>kaas in een kom en meng alles goed</a:t>
            </a:r>
            <a:endParaRPr lang="nl-B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70517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151" y="3105872"/>
            <a:ext cx="5794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03" y="3066184"/>
            <a:ext cx="9382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923928" y="3380509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04246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13" y="2857211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87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nl-BE" dirty="0" smtClean="0"/>
              <a:t>Maak laagjes in de ovenschotel, begin met de tomatensaus</a:t>
            </a:r>
            <a:endParaRPr lang="nl-B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01" y="188640"/>
            <a:ext cx="10001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2141249" y="273058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6</a:t>
            </a:r>
          </a:p>
          <a:p>
            <a:endParaRPr lang="nl-BE" dirty="0"/>
          </a:p>
          <a:p>
            <a:r>
              <a:rPr lang="nl-BE" dirty="0" smtClean="0"/>
              <a:t>5</a:t>
            </a:r>
          </a:p>
          <a:p>
            <a:endParaRPr lang="nl-BE" dirty="0"/>
          </a:p>
          <a:p>
            <a:r>
              <a:rPr lang="nl-BE" dirty="0" smtClean="0"/>
              <a:t>4</a:t>
            </a:r>
          </a:p>
          <a:p>
            <a:endParaRPr lang="nl-BE" dirty="0"/>
          </a:p>
          <a:p>
            <a:r>
              <a:rPr lang="nl-BE" dirty="0" smtClean="0"/>
              <a:t>3</a:t>
            </a:r>
            <a:endParaRPr lang="nl-BE" dirty="0"/>
          </a:p>
          <a:p>
            <a:endParaRPr lang="nl-BE" dirty="0"/>
          </a:p>
          <a:p>
            <a:r>
              <a:rPr lang="nl-BE" dirty="0"/>
              <a:t>2</a:t>
            </a:r>
          </a:p>
          <a:p>
            <a:endParaRPr lang="nl-BE" dirty="0"/>
          </a:p>
          <a:p>
            <a:r>
              <a:rPr lang="nl-BE" dirty="0"/>
              <a:t>1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47" y="6021288"/>
            <a:ext cx="763339" cy="54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125" y="5105000"/>
            <a:ext cx="143192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56" y="5056109"/>
            <a:ext cx="613064" cy="41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65104"/>
            <a:ext cx="1022639" cy="51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21088"/>
            <a:ext cx="727364" cy="62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93096"/>
            <a:ext cx="654118" cy="5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37112"/>
            <a:ext cx="405492" cy="38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884932" cy="88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762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89040"/>
            <a:ext cx="595601" cy="5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632098" cy="63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31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Snijd de mozzarella in schijfjes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Leg de mozzarella bovenop de </a:t>
            </a:r>
            <a:r>
              <a:rPr lang="nl-BE" dirty="0" err="1" smtClean="0"/>
              <a:t>lasagnalaagjes</a:t>
            </a:r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68662"/>
            <a:ext cx="1670671" cy="122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1450454" cy="108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34" y="836712"/>
            <a:ext cx="854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56724"/>
            <a:ext cx="8540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 flipV="1">
            <a:off x="4067944" y="3033742"/>
            <a:ext cx="100811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81128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1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Zet de </a:t>
            </a:r>
            <a:r>
              <a:rPr lang="nl-BE" dirty="0" err="1" smtClean="0"/>
              <a:t>lasagna</a:t>
            </a:r>
            <a:r>
              <a:rPr lang="nl-BE" dirty="0" smtClean="0"/>
              <a:t> 30 minuten in een voorverwarmde oven</a:t>
            </a:r>
            <a:endParaRPr lang="nl-B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10001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7806"/>
            <a:ext cx="6651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00486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6651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08889"/>
            <a:ext cx="1749499" cy="124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86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SMAKELIJK</a:t>
            </a:r>
            <a:endParaRPr lang="nl-B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60031"/>
            <a:ext cx="5966792" cy="279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7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nl-BE" dirty="0" smtClean="0"/>
              <a:t>Wat hebben we nodig?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632"/>
          </a:xfrm>
        </p:spPr>
        <p:txBody>
          <a:bodyPr>
            <a:normAutofit fontScale="85000" lnSpcReduction="20000"/>
          </a:bodyPr>
          <a:lstStyle/>
          <a:p>
            <a:r>
              <a:rPr lang="nl-BE" dirty="0" smtClean="0"/>
              <a:t>2 uien </a:t>
            </a:r>
          </a:p>
          <a:p>
            <a:endParaRPr lang="nl-BE" dirty="0"/>
          </a:p>
          <a:p>
            <a:r>
              <a:rPr lang="nl-BE" dirty="0" smtClean="0"/>
              <a:t>3 teentjes look</a:t>
            </a:r>
          </a:p>
          <a:p>
            <a:endParaRPr lang="nl-BE" dirty="0"/>
          </a:p>
          <a:p>
            <a:r>
              <a:rPr lang="nl-BE" dirty="0" smtClean="0"/>
              <a:t>600 g tomatenblokjes</a:t>
            </a:r>
          </a:p>
          <a:p>
            <a:endParaRPr lang="nl-BE" dirty="0"/>
          </a:p>
          <a:p>
            <a:r>
              <a:rPr lang="nl-BE" dirty="0" smtClean="0"/>
              <a:t>750 g tomatenpulp</a:t>
            </a:r>
          </a:p>
          <a:p>
            <a:endParaRPr lang="nl-BE" dirty="0"/>
          </a:p>
          <a:p>
            <a:r>
              <a:rPr lang="nl-BE" dirty="0" smtClean="0"/>
              <a:t>100 g tomatenpuree</a:t>
            </a:r>
          </a:p>
          <a:p>
            <a:endParaRPr lang="nl-BE" dirty="0"/>
          </a:p>
          <a:p>
            <a:r>
              <a:rPr lang="nl-BE" dirty="0" smtClean="0"/>
              <a:t>Provençaalse kruiden</a:t>
            </a:r>
          </a:p>
          <a:p>
            <a:endParaRPr lang="nl-BE" dirty="0"/>
          </a:p>
          <a:p>
            <a:r>
              <a:rPr lang="nl-BE" dirty="0" smtClean="0"/>
              <a:t>450 g verse spinazie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2896"/>
            <a:ext cx="11953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9000"/>
            <a:ext cx="887082" cy="65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65104"/>
            <a:ext cx="564158" cy="5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44" y="5733256"/>
            <a:ext cx="1757760" cy="87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48" y="5101158"/>
            <a:ext cx="704106" cy="70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5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nl-BE" dirty="0" smtClean="0"/>
              <a:t>Wat hebben we nodig?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632"/>
          </a:xfrm>
        </p:spPr>
        <p:txBody>
          <a:bodyPr>
            <a:normAutofit fontScale="70000" lnSpcReduction="20000"/>
          </a:bodyPr>
          <a:lstStyle/>
          <a:p>
            <a:r>
              <a:rPr lang="nl-BE" dirty="0"/>
              <a:t>1 bakje champignons</a:t>
            </a:r>
          </a:p>
          <a:p>
            <a:endParaRPr lang="nl-BE" dirty="0"/>
          </a:p>
          <a:p>
            <a:r>
              <a:rPr lang="nl-BE" dirty="0"/>
              <a:t>2 courgetten</a:t>
            </a:r>
          </a:p>
          <a:p>
            <a:endParaRPr lang="nl-BE" dirty="0"/>
          </a:p>
          <a:p>
            <a:r>
              <a:rPr lang="nl-BE" dirty="0"/>
              <a:t>2 aubergines</a:t>
            </a:r>
          </a:p>
          <a:p>
            <a:endParaRPr lang="nl-BE" dirty="0"/>
          </a:p>
          <a:p>
            <a:r>
              <a:rPr lang="nl-BE" dirty="0"/>
              <a:t>3 paprika’s</a:t>
            </a:r>
          </a:p>
          <a:p>
            <a:endParaRPr lang="nl-BE" dirty="0"/>
          </a:p>
          <a:p>
            <a:r>
              <a:rPr lang="nl-BE" dirty="0"/>
              <a:t>500 g </a:t>
            </a:r>
            <a:r>
              <a:rPr lang="nl-BE" dirty="0" err="1"/>
              <a:t>ricotta</a:t>
            </a:r>
            <a:endParaRPr lang="nl-BE" dirty="0"/>
          </a:p>
          <a:p>
            <a:endParaRPr lang="nl-BE" dirty="0"/>
          </a:p>
          <a:p>
            <a:r>
              <a:rPr lang="nl-BE" dirty="0"/>
              <a:t>Lasagnebladen</a:t>
            </a:r>
          </a:p>
          <a:p>
            <a:endParaRPr lang="nl-BE" dirty="0"/>
          </a:p>
          <a:p>
            <a:r>
              <a:rPr lang="nl-BE" dirty="0"/>
              <a:t>200 g </a:t>
            </a:r>
            <a:r>
              <a:rPr lang="nl-BE" dirty="0" err="1"/>
              <a:t>parmesaanse</a:t>
            </a:r>
            <a:r>
              <a:rPr lang="nl-BE" dirty="0"/>
              <a:t> kaas</a:t>
            </a:r>
          </a:p>
          <a:p>
            <a:endParaRPr lang="nl-BE" dirty="0"/>
          </a:p>
          <a:p>
            <a:r>
              <a:rPr lang="nl-BE" dirty="0"/>
              <a:t>3 bolletjes mozzarella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86" y="836712"/>
            <a:ext cx="870645" cy="87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97" y="1412776"/>
            <a:ext cx="996992" cy="84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34" y="2060848"/>
            <a:ext cx="1140718" cy="97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800557" cy="80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28" y="3653493"/>
            <a:ext cx="578973" cy="54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05" y="3962474"/>
            <a:ext cx="14287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80" y="4952793"/>
            <a:ext cx="941090" cy="62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07" y="5715000"/>
            <a:ext cx="1031776" cy="77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49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uien en de look en snijd ze in stukjes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9" y="2996952"/>
            <a:ext cx="74199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5238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63509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30150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1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Stoof de uien en de look 10 minuten op een zacht vuurtje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649" y="493031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911" y="751578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42256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07" y="2775671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992" y="3132065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50" y="4221088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30" y="4178947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3964867" y="4213448"/>
            <a:ext cx="1064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10’</a:t>
            </a:r>
            <a:endParaRPr lang="nl-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65" y="2903388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46" y="831168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0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30019"/>
          </a:xfrm>
        </p:spPr>
        <p:txBody>
          <a:bodyPr/>
          <a:lstStyle/>
          <a:p>
            <a:r>
              <a:rPr lang="nl-BE" dirty="0" smtClean="0"/>
              <a:t>Doe de tomatenblokjes, het tomatenpulp en de tomatenpuree bij de uien in de pan, kruid met peper en zout en laat 15 minuten stoven</a:t>
            </a:r>
          </a:p>
          <a:p>
            <a:endParaRPr lang="nl-BE" dirty="0"/>
          </a:p>
          <a:p>
            <a:pPr marL="0" indent="0">
              <a:buNone/>
            </a:pPr>
            <a:endParaRPr lang="nl-BE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01" y="4681190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805" y="3434259"/>
            <a:ext cx="119538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49" y="3086596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3496617"/>
            <a:ext cx="8905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5603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92" y="4825478"/>
            <a:ext cx="931574" cy="61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92" y="4681190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68" y="404664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37" y="553889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7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Snijd de paprika door midden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Haal de pitjes eruit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Snijd de paprika in </a:t>
            </a:r>
            <a:r>
              <a:rPr lang="nl-BE" dirty="0" smtClean="0"/>
              <a:t>grove stukken</a:t>
            </a:r>
            <a:endParaRPr lang="nl-BE" dirty="0"/>
          </a:p>
          <a:p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21308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31639"/>
            <a:ext cx="208438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218281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797" y="4867870"/>
            <a:ext cx="164623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48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Snijd een stukje van het steeltje van de champignons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Snijd de champignons in stukjes</a:t>
            </a:r>
          </a:p>
          <a:p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87971"/>
            <a:ext cx="11398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04" y="764704"/>
            <a:ext cx="779785" cy="73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53944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37" y="3502642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1281304" y="3777279"/>
            <a:ext cx="1118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71" y="5013176"/>
            <a:ext cx="10604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57" y="5268763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36" y="5013176"/>
            <a:ext cx="16827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echte verbindingslijn met pijl 6"/>
          <p:cNvCxnSpPr/>
          <p:nvPr/>
        </p:nvCxnSpPr>
        <p:spPr>
          <a:xfrm>
            <a:off x="3707904" y="5644207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8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8764" y="1153918"/>
            <a:ext cx="8229600" cy="4525963"/>
          </a:xfrm>
        </p:spPr>
        <p:txBody>
          <a:bodyPr/>
          <a:lstStyle/>
          <a:p>
            <a:r>
              <a:rPr lang="nl-BE" dirty="0" smtClean="0"/>
              <a:t>Was de groenten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Snijd de groenten overlangs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Bak alle groenten kort in een hete pan</a:t>
            </a:r>
            <a:endParaRPr lang="nl-B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81" y="1826757"/>
            <a:ext cx="11398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26757"/>
            <a:ext cx="116998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70" y="260648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52" y="1828800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47" y="3429000"/>
            <a:ext cx="11652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11398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27" y="3764395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2699792" y="4039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>
            <a:stCxn id="10246" idx="1"/>
          </p:cNvCxnSpPr>
          <p:nvPr/>
        </p:nvCxnSpPr>
        <p:spPr>
          <a:xfrm>
            <a:off x="1266247" y="3929063"/>
            <a:ext cx="1289529" cy="109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55" y="519410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326" y="390029"/>
            <a:ext cx="1244887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57" y="5373216"/>
            <a:ext cx="1095951" cy="711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55" y="5373216"/>
            <a:ext cx="11652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326" y="5373216"/>
            <a:ext cx="113982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73" y="5589240"/>
            <a:ext cx="675169" cy="64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142" y="5124263"/>
            <a:ext cx="1194147" cy="119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73" y="340023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289" y="5410360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65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206</Words>
  <Application>Microsoft Office PowerPoint</Application>
  <PresentationFormat>Diavoorstelling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Groentelasagna</vt:lpstr>
      <vt:lpstr>Wat hebben we nodig?</vt:lpstr>
      <vt:lpstr>Wat hebben we nodig?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SMAKELIJK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Gehaktballetjes  met krieken en rijst</dc:title>
  <dc:creator>Stefanie</dc:creator>
  <cp:lastModifiedBy>xxx</cp:lastModifiedBy>
  <cp:revision>34</cp:revision>
  <dcterms:created xsi:type="dcterms:W3CDTF">2013-01-24T21:17:30Z</dcterms:created>
  <dcterms:modified xsi:type="dcterms:W3CDTF">2016-05-12T12:09:45Z</dcterms:modified>
</cp:coreProperties>
</file>