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3" r:id="rId10"/>
    <p:sldId id="269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73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986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174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1711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33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751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005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520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366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7334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71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EB1A-9C08-414D-9E6D-B5861358340E}" type="datetimeFigureOut">
              <a:rPr lang="nl-BE" smtClean="0"/>
              <a:pPr/>
              <a:t>21/02/2013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BF4-5B57-49C5-8412-57CB12439F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487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nl-BE" dirty="0" smtClean="0"/>
              <a:t>Pasta </a:t>
            </a:r>
            <a:r>
              <a:rPr lang="nl-BE" dirty="0" err="1" smtClean="0"/>
              <a:t>carbonara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576992" cy="34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897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64666"/>
            <a:ext cx="8229600" cy="4525963"/>
          </a:xfrm>
        </p:spPr>
        <p:txBody>
          <a:bodyPr/>
          <a:lstStyle/>
          <a:p>
            <a:r>
              <a:rPr lang="nl-BE" dirty="0" smtClean="0"/>
              <a:t>Doe de pasta bij de saus en roer alles goed om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pasta op een bord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717" y="2090192"/>
            <a:ext cx="1649941" cy="12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51211"/>
            <a:ext cx="2115418" cy="211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34034"/>
            <a:ext cx="1549772" cy="154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5800"/>
            <a:ext cx="148196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674" y="4725144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862" y="4895800"/>
            <a:ext cx="2372464" cy="132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90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6000" dirty="0" smtClean="0"/>
              <a:t>SMAKELIJK</a:t>
            </a:r>
            <a:endParaRPr lang="nl-BE" sz="6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274690" cy="32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10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Wat hebben we nodig?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160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4 pakjes gerookte spekblokjes</a:t>
            </a:r>
          </a:p>
          <a:p>
            <a:endParaRPr lang="nl-BE" dirty="0"/>
          </a:p>
          <a:p>
            <a:r>
              <a:rPr lang="nl-BE" dirty="0" smtClean="0"/>
              <a:t>2 uien </a:t>
            </a:r>
          </a:p>
          <a:p>
            <a:endParaRPr lang="nl-BE" dirty="0" smtClean="0"/>
          </a:p>
          <a:p>
            <a:r>
              <a:rPr lang="nl-BE" dirty="0"/>
              <a:t>2</a:t>
            </a:r>
            <a:r>
              <a:rPr lang="nl-BE" dirty="0" smtClean="0"/>
              <a:t> teentjes knoflook</a:t>
            </a:r>
          </a:p>
          <a:p>
            <a:endParaRPr lang="nl-BE" dirty="0"/>
          </a:p>
          <a:p>
            <a:r>
              <a:rPr lang="nl-BE" dirty="0" smtClean="0"/>
              <a:t>1 groot bakje champignons</a:t>
            </a:r>
          </a:p>
          <a:p>
            <a:endParaRPr lang="nl-BE" dirty="0"/>
          </a:p>
          <a:p>
            <a:r>
              <a:rPr lang="nl-BE" dirty="0" smtClean="0"/>
              <a:t>4 eieren </a:t>
            </a:r>
          </a:p>
          <a:p>
            <a:endParaRPr lang="nl-BE" dirty="0"/>
          </a:p>
          <a:p>
            <a:r>
              <a:rPr lang="nl-BE" dirty="0" smtClean="0"/>
              <a:t>3 dl melk</a:t>
            </a:r>
          </a:p>
          <a:p>
            <a:endParaRPr lang="nl-BE" dirty="0"/>
          </a:p>
          <a:p>
            <a:r>
              <a:rPr lang="nl-BE" dirty="0" smtClean="0"/>
              <a:t>1 brikje room</a:t>
            </a:r>
          </a:p>
          <a:p>
            <a:endParaRPr lang="nl-BE" dirty="0" smtClean="0"/>
          </a:p>
          <a:p>
            <a:r>
              <a:rPr lang="nl-BE" dirty="0" smtClean="0"/>
              <a:t>2 pakken buisjespasta</a:t>
            </a:r>
          </a:p>
          <a:p>
            <a:endParaRPr lang="nl-BE" dirty="0"/>
          </a:p>
          <a:p>
            <a:r>
              <a:rPr lang="nl-BE" dirty="0" smtClean="0"/>
              <a:t>2 pakjes geraspte kaas</a:t>
            </a:r>
          </a:p>
          <a:p>
            <a:endParaRPr lang="nl-BE" dirty="0"/>
          </a:p>
          <a:p>
            <a:r>
              <a:rPr lang="nl-BE" dirty="0" smtClean="0"/>
              <a:t>Olie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391" y="1479446"/>
            <a:ext cx="452994" cy="4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039" y="1824589"/>
            <a:ext cx="555487" cy="53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244" y="5192825"/>
            <a:ext cx="781819" cy="7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827721" cy="8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26" y="2354273"/>
            <a:ext cx="1162819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597" y="806474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998" y="2943685"/>
            <a:ext cx="657443" cy="6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892" y="5650979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222" y="3453050"/>
            <a:ext cx="7127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441" y="4270613"/>
            <a:ext cx="364245" cy="36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2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nl-BE" dirty="0" smtClean="0"/>
              <a:t>Schil de ui en de look en snipper deze fijn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79" y="3573016"/>
            <a:ext cx="3333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317" y="3571559"/>
            <a:ext cx="324036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935" y="2186607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5"/>
            <a:ext cx="864096" cy="5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4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96543"/>
          </a:xfrm>
        </p:spPr>
        <p:txBody>
          <a:bodyPr>
            <a:normAutofit/>
          </a:bodyPr>
          <a:lstStyle/>
          <a:p>
            <a:r>
              <a:rPr lang="nl-BE" dirty="0"/>
              <a:t>Snijd een stukje van het steeltje van de </a:t>
            </a:r>
            <a:r>
              <a:rPr lang="nl-BE" dirty="0" smtClean="0"/>
              <a:t>champignons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</a:t>
            </a:r>
            <a:r>
              <a:rPr lang="nl-BE" dirty="0"/>
              <a:t>de champignons in </a:t>
            </a:r>
            <a:r>
              <a:rPr lang="nl-BE" dirty="0" smtClean="0"/>
              <a:t>stukjes</a:t>
            </a:r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1068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619672" y="3068960"/>
            <a:ext cx="1373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63" y="4509120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377" y="4764707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 flipV="1">
            <a:off x="3707904" y="5039344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025" y="279432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98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BE" dirty="0" smtClean="0"/>
              <a:t>Doe olie in de pan en bak de gesneden ui en knoflook glazig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spekjes erbij en bak deze tot ze bruin zijn</a:t>
            </a:r>
            <a:endParaRPr lang="nl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5711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139" y="2331243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7637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9379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>
            <a:off x="4355976" y="293449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25711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216" y="248797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003" y="459735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223" y="474657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441" y="478352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154995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80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115" y="1071095"/>
            <a:ext cx="8229600" cy="4525963"/>
          </a:xfrm>
        </p:spPr>
        <p:txBody>
          <a:bodyPr/>
          <a:lstStyle/>
          <a:p>
            <a:r>
              <a:rPr lang="nl-BE" dirty="0" smtClean="0"/>
              <a:t>Doe de champignons in een pan en bak ze op een heet vuur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champignons bij het spek en de uien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496" y="2420888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86279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812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60638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38679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496" y="4725144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026" y="5185519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853" y="459814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590" y="4868812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932" y="481086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17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nl-BE" dirty="0" smtClean="0"/>
              <a:t>Doe de room en de 3 dl melk in een pan en verwarm dit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nu al roerend de geraspte kaas erbij (niet laten koken) </a:t>
            </a:r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668" y="701270"/>
            <a:ext cx="868040" cy="91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172" y="55303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7565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15" y="2960537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310" y="2852738"/>
            <a:ext cx="1000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435" y="282575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497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001" y="278979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4667" y="3349625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085184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172" y="5686052"/>
            <a:ext cx="13049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31457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08518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385" y="5378077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4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nl-BE" dirty="0" smtClean="0"/>
              <a:t>Doe de eitjes in een kom en kluts ze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Neem de hete kaassaus van het vuur en doe al roerend de geklutste eieren erbij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162" y="404664"/>
            <a:ext cx="1043545" cy="104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851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225" y="2605944"/>
            <a:ext cx="6588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407" y="1889296"/>
            <a:ext cx="1531515" cy="23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1880760" y="2913919"/>
            <a:ext cx="8665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64631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919" y="2264631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624" y="5263817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760" y="5330492"/>
            <a:ext cx="1535999" cy="11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407" y="5787692"/>
            <a:ext cx="9445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124" y="5330492"/>
            <a:ext cx="12255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153" y="548593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ruis 5"/>
          <p:cNvSpPr/>
          <p:nvPr/>
        </p:nvSpPr>
        <p:spPr>
          <a:xfrm rot="2677334">
            <a:off x="6928284" y="5310651"/>
            <a:ext cx="1224136" cy="1258624"/>
          </a:xfrm>
          <a:prstGeom prst="plus">
            <a:avLst>
              <a:gd name="adj" fmla="val 444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064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Kook de pasta gaar in gezouten water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Giet de pasta af</a:t>
            </a:r>
            <a:endParaRPr lang="nl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3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662" y="7825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332" y="544835"/>
            <a:ext cx="1633364" cy="12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147" y="4423477"/>
            <a:ext cx="1561356" cy="116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957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294" y="2190349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8221"/>
            <a:ext cx="844265" cy="6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871" y="4461824"/>
            <a:ext cx="2253008" cy="16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04" y="2339574"/>
            <a:ext cx="1071610" cy="1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77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186</Words>
  <Application>Microsoft Office PowerPoint</Application>
  <PresentationFormat>Diavoorstelling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Pasta carbonara</vt:lpstr>
      <vt:lpstr>Wat hebben we nodig?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bolognese</dc:title>
  <dc:creator>Stefanie</dc:creator>
  <cp:lastModifiedBy>07-05</cp:lastModifiedBy>
  <cp:revision>31</cp:revision>
  <dcterms:created xsi:type="dcterms:W3CDTF">2013-01-09T22:04:51Z</dcterms:created>
  <dcterms:modified xsi:type="dcterms:W3CDTF">2013-02-21T12:00:45Z</dcterms:modified>
</cp:coreProperties>
</file>