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71" r:id="rId6"/>
    <p:sldId id="277" r:id="rId7"/>
    <p:sldId id="268" r:id="rId8"/>
    <p:sldId id="278" r:id="rId9"/>
    <p:sldId id="281" r:id="rId10"/>
    <p:sldId id="282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pPr/>
              <a:t>17/10/2013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Pompoenrisotto</a:t>
            </a:r>
            <a:endParaRPr lang="nl-BE" dirty="0"/>
          </a:p>
        </p:txBody>
      </p:sp>
      <p:pic>
        <p:nvPicPr>
          <p:cNvPr id="15362" name="Picture 2" descr="http://www.thuisafgehaald.be/upload/images/maaltijden/afbeelding/26057-buttermetsal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876800" cy="2718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peterselie en de Parmezaanse kaas onder de risotto </a:t>
            </a:r>
            <a:endParaRPr lang="nl-B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941090" cy="6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941090" cy="6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28265" cy="39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nl-BE" dirty="0" smtClean="0"/>
              <a:t>2 uien </a:t>
            </a:r>
          </a:p>
          <a:p>
            <a:endParaRPr lang="nl-BE" dirty="0"/>
          </a:p>
          <a:p>
            <a:r>
              <a:rPr lang="nl-BE" dirty="0" smtClean="0"/>
              <a:t>4</a:t>
            </a:r>
            <a:r>
              <a:rPr lang="nl-BE" dirty="0" smtClean="0"/>
              <a:t> </a:t>
            </a:r>
            <a:r>
              <a:rPr lang="nl-BE" dirty="0" smtClean="0"/>
              <a:t>teentjes look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1,300 kg pompoen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/>
              <a:t>2</a:t>
            </a:r>
            <a:r>
              <a:rPr lang="nl-BE" dirty="0" smtClean="0"/>
              <a:t> bakjes </a:t>
            </a:r>
            <a:r>
              <a:rPr lang="nl-BE" dirty="0"/>
              <a:t>champignons</a:t>
            </a:r>
          </a:p>
          <a:p>
            <a:endParaRPr lang="nl-BE" dirty="0"/>
          </a:p>
          <a:p>
            <a:r>
              <a:rPr lang="nl-BE" dirty="0" smtClean="0"/>
              <a:t>5                rijst</a:t>
            </a:r>
          </a:p>
          <a:p>
            <a:endParaRPr lang="nl-BE" dirty="0"/>
          </a:p>
          <a:p>
            <a:r>
              <a:rPr lang="nl-BE" dirty="0" smtClean="0"/>
              <a:t>1 kg rundergehakt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200 g Parmezaanse kaas</a:t>
            </a:r>
          </a:p>
          <a:p>
            <a:endParaRPr lang="nl-BE" dirty="0" smtClean="0"/>
          </a:p>
          <a:p>
            <a:r>
              <a:rPr lang="nl-BE" dirty="0" smtClean="0"/>
              <a:t>1 kopje fijngehakte peterselie</a:t>
            </a:r>
          </a:p>
          <a:p>
            <a:endParaRPr lang="nl-BE" dirty="0" smtClean="0"/>
          </a:p>
          <a:p>
            <a:r>
              <a:rPr lang="nl-BE" dirty="0" smtClean="0"/>
              <a:t>2 bouillonblokjes</a:t>
            </a:r>
            <a:r>
              <a:rPr lang="nl-BE" dirty="0" smtClean="0"/>
              <a:t> </a:t>
            </a:r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24" y="90872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778570" cy="7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alldaylong.be/wp-content/uploads/2010/02/Pompoe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060848"/>
            <a:ext cx="1008112" cy="786327"/>
          </a:xfrm>
          <a:prstGeom prst="rect">
            <a:avLst/>
          </a:prstGeom>
          <a:noFill/>
        </p:spPr>
      </p:pic>
      <p:pic>
        <p:nvPicPr>
          <p:cNvPr id="14340" name="Picture 4" descr="http://lifestyle.paginablog.nl/lifestyle/gehak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789040"/>
            <a:ext cx="1192563" cy="987178"/>
          </a:xfrm>
          <a:prstGeom prst="rect">
            <a:avLst/>
          </a:prstGeom>
          <a:noFill/>
        </p:spPr>
      </p:pic>
      <p:pic>
        <p:nvPicPr>
          <p:cNvPr id="14342" name="Picture 6" descr="http://www.koffiebekerdirect.be/media/catalog/product/cache/7/image/9df78eab33525d08d6e5fb8d27136e95/k/o/kopje_met_oor_-_180cc_w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212976"/>
            <a:ext cx="700808" cy="700808"/>
          </a:xfrm>
          <a:prstGeom prst="rect">
            <a:avLst/>
          </a:prstGeom>
          <a:noFill/>
        </p:spPr>
      </p:pic>
      <p:pic>
        <p:nvPicPr>
          <p:cNvPr id="14344" name="Picture 8" descr="http://www.leefnugezonder.be/wp-content/uploads/2013/03/peterselieb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301208"/>
            <a:ext cx="864096" cy="666447"/>
          </a:xfrm>
          <a:prstGeom prst="rect">
            <a:avLst/>
          </a:prstGeom>
          <a:noFill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941090" cy="6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80"/>
            <a:ext cx="545654" cy="36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 en </a:t>
            </a:r>
            <a:r>
              <a:rPr lang="nl-BE" dirty="0" smtClean="0"/>
              <a:t>de look en snijd </a:t>
            </a:r>
            <a:r>
              <a:rPr lang="nl-BE" dirty="0" smtClean="0"/>
              <a:t>ze in stukjes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Doe olie in de ketel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Bak het gehakt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913705" cy="9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349623" cy="9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913705" cy="9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0" y="4653136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913705" cy="9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5           rijst bij het gehakt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2 liter water en 2 bouillonblokjes toevoegen en regelmatig roeren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913705" cy="9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913705" cy="9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www.koffiebekerdirect.be/media/catalog/product/cache/7/image/9df78eab33525d08d6e5fb8d27136e95/k/o/kopje_met_oor_-_180cc_w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84784"/>
            <a:ext cx="700808" cy="700808"/>
          </a:xfrm>
          <a:prstGeom prst="rect">
            <a:avLst/>
          </a:prstGeom>
          <a:noFill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78570" cy="7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dutch-headshop.com/images/products/lrg/G_measuring-cup-50ml_07110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32656"/>
            <a:ext cx="1522140" cy="1217712"/>
          </a:xfrm>
          <a:prstGeom prst="rect">
            <a:avLst/>
          </a:prstGeom>
          <a:noFill/>
        </p:spPr>
      </p:pic>
      <p:pic>
        <p:nvPicPr>
          <p:cNvPr id="23" name="Picture 2" descr="http://www.dutch-headshop.com/images/products/lrg/G_measuring-cup-50ml_07110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09120"/>
            <a:ext cx="1522140" cy="1217712"/>
          </a:xfrm>
          <a:prstGeom prst="rect">
            <a:avLst/>
          </a:prstGeom>
          <a:noFill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545654" cy="36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913705" cy="9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pompoen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pompoen in blokjes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6" name="Picture 2" descr="http://www.alldaylong.be/wp-content/uploads/2010/02/Pompo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1008112" cy="786327"/>
          </a:xfrm>
          <a:prstGeom prst="rect">
            <a:avLst/>
          </a:prstGeom>
          <a:noFill/>
        </p:spPr>
      </p:pic>
      <p:pic>
        <p:nvPicPr>
          <p:cNvPr id="2" name="Picture 2" descr="http://www.misterie.be/Recept/Termen/Beelden/Pompoen%20schil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48880"/>
            <a:ext cx="2088232" cy="1566174"/>
          </a:xfrm>
          <a:prstGeom prst="rect">
            <a:avLst/>
          </a:prstGeom>
          <a:noFill/>
        </p:spPr>
      </p:pic>
      <p:pic>
        <p:nvPicPr>
          <p:cNvPr id="3" name="Picture 4" descr="http://www.besterecepten.nl/wp-content/pompoen-uit-de-oven-recep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53136"/>
            <a:ext cx="1921396" cy="1441047"/>
          </a:xfrm>
          <a:prstGeom prst="rect">
            <a:avLst/>
          </a:prstGeom>
          <a:noFill/>
        </p:spPr>
      </p:pic>
      <p:pic>
        <p:nvPicPr>
          <p:cNvPr id="19" name="Picture 2" descr="http://www.alldaylong.be/wp-content/uploads/2010/02/Pompo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13176"/>
            <a:ext cx="1008112" cy="786327"/>
          </a:xfrm>
          <a:prstGeom prst="rect">
            <a:avLst/>
          </a:prstGeom>
          <a:noFill/>
        </p:spPr>
      </p:pic>
      <p:cxnSp>
        <p:nvCxnSpPr>
          <p:cNvPr id="21" name="Rechte verbindingslijn met pijl 20"/>
          <p:cNvCxnSpPr/>
          <p:nvPr/>
        </p:nvCxnSpPr>
        <p:spPr>
          <a:xfrm>
            <a:off x="3779912" y="530120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91710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7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een stukje van het steeltje van de champignons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champignons in stukjes</a:t>
            </a:r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7971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04" y="764704"/>
            <a:ext cx="779785" cy="7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5394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37" y="350264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281304" y="3777279"/>
            <a:ext cx="1118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1" y="501317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7" y="526876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36" y="5013176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707904" y="5644207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4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</a:t>
            </a:r>
            <a:r>
              <a:rPr lang="nl-BE" dirty="0" smtClean="0"/>
              <a:t>de pompoen bij de rijst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champignons bij de rijst</a:t>
            </a:r>
            <a:endParaRPr lang="nl-BE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7" y="548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http://www.mamasusanne.com/wp-content/uploads/2012/01/DSC04923-1024x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1930918" cy="1082370"/>
          </a:xfrm>
          <a:prstGeom prst="rect">
            <a:avLst/>
          </a:prstGeom>
          <a:noFill/>
        </p:spPr>
      </p:pic>
      <p:pic>
        <p:nvPicPr>
          <p:cNvPr id="7170" name="Picture 2" descr="http://www.versselect.nl/upload_tmp/1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1345332" cy="1345332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84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Was de peterselie en doe deze in een glas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Knip de peterselie fijn met een </a:t>
            </a:r>
            <a:r>
              <a:rPr lang="nl-BE" dirty="0" smtClean="0"/>
              <a:t>schaar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13223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13223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1235968" cy="9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129</Words>
  <Application>Microsoft Office PowerPoint</Application>
  <PresentationFormat>Diavoorstelling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Pompoenrisotto</vt:lpstr>
      <vt:lpstr>Wat hebben we nodig?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SMAKELIJK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07-05</cp:lastModifiedBy>
  <cp:revision>47</cp:revision>
  <dcterms:created xsi:type="dcterms:W3CDTF">2013-01-24T21:17:30Z</dcterms:created>
  <dcterms:modified xsi:type="dcterms:W3CDTF">2013-10-17T08:54:00Z</dcterms:modified>
</cp:coreProperties>
</file>