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t>9/01/2013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301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t>9/01/2013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9866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t>9/01/2013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747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t>9/01/2013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71143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t>9/01/2013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36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t>9/01/2013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517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t>9/01/2013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051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t>9/01/2013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2001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t>9/01/2013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666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t>9/01/2013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3455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t>9/01/2013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1827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2EB1A-9C08-414D-9E6D-B5861358340E}" type="datetimeFigureOut">
              <a:rPr lang="nl-BE" smtClean="0"/>
              <a:t>9/01/2013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67BF4-5B57-49C5-8412-57CB12439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879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4.png"/><Relationship Id="rId18" Type="http://schemas.openxmlformats.org/officeDocument/2006/relationships/image" Target="../media/image38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16.png"/><Relationship Id="rId17" Type="http://schemas.openxmlformats.org/officeDocument/2006/relationships/image" Target="../media/image37.png"/><Relationship Id="rId2" Type="http://schemas.openxmlformats.org/officeDocument/2006/relationships/image" Target="../media/image26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21.png"/><Relationship Id="rId5" Type="http://schemas.openxmlformats.org/officeDocument/2006/relationships/image" Target="../media/image29.png"/><Relationship Id="rId15" Type="http://schemas.openxmlformats.org/officeDocument/2006/relationships/image" Target="../media/image35.png"/><Relationship Id="rId10" Type="http://schemas.openxmlformats.org/officeDocument/2006/relationships/image" Target="../media/image1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0.png"/><Relationship Id="rId7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4.png"/><Relationship Id="rId9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txBody>
          <a:bodyPr/>
          <a:lstStyle/>
          <a:p>
            <a:r>
              <a:rPr lang="nl-BE" dirty="0" smtClean="0"/>
              <a:t>Spaghetti </a:t>
            </a:r>
            <a:r>
              <a:rPr lang="nl-BE" dirty="0" err="1" smtClean="0"/>
              <a:t>bolognese</a:t>
            </a:r>
            <a:endParaRPr lang="nl-BE" dirty="0"/>
          </a:p>
        </p:txBody>
      </p:sp>
      <p:pic>
        <p:nvPicPr>
          <p:cNvPr id="1026" name="Picture 2" descr="http://2.bp.blogspot.com/-HYZ8GtS4T6Y/T088Ly5_mQI/AAAAAAAAACo/IK37D8Zk9XU/s1600/spaghetti-bologne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8880"/>
            <a:ext cx="4623470" cy="346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975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sz="6000" dirty="0" smtClean="0"/>
              <a:t>SMAKELIJK</a:t>
            </a:r>
            <a:endParaRPr lang="nl-BE" sz="6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24944"/>
            <a:ext cx="30480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08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nl-BE" sz="2800" dirty="0" smtClean="0"/>
              <a:t>Wat hebben we nodig?</a:t>
            </a:r>
            <a:endParaRPr lang="nl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853282"/>
            <a:ext cx="8229600" cy="5816078"/>
          </a:xfrm>
        </p:spPr>
        <p:txBody>
          <a:bodyPr>
            <a:normAutofit fontScale="62500" lnSpcReduction="20000"/>
          </a:bodyPr>
          <a:lstStyle/>
          <a:p>
            <a:endParaRPr lang="nl-BE" dirty="0" smtClean="0"/>
          </a:p>
          <a:p>
            <a:r>
              <a:rPr lang="nl-BE" dirty="0" smtClean="0"/>
              <a:t>1 rode paprika</a:t>
            </a:r>
          </a:p>
          <a:p>
            <a:pPr marL="0" indent="0">
              <a:buNone/>
            </a:pPr>
            <a:r>
              <a:rPr lang="nl-BE" dirty="0" smtClean="0"/>
              <a:t> </a:t>
            </a:r>
          </a:p>
          <a:p>
            <a:r>
              <a:rPr lang="nl-BE" dirty="0" smtClean="0"/>
              <a:t>5  wortelen</a:t>
            </a:r>
          </a:p>
          <a:p>
            <a:endParaRPr lang="nl-BE" dirty="0"/>
          </a:p>
          <a:p>
            <a:r>
              <a:rPr lang="nl-BE" dirty="0" smtClean="0"/>
              <a:t>2 uien </a:t>
            </a:r>
          </a:p>
          <a:p>
            <a:endParaRPr lang="nl-BE" dirty="0" smtClean="0"/>
          </a:p>
          <a:p>
            <a:r>
              <a:rPr lang="nl-BE" dirty="0" smtClean="0"/>
              <a:t>1 teentje knoflook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 smtClean="0"/>
              <a:t>3 blikken tomatenblokjes </a:t>
            </a:r>
          </a:p>
          <a:p>
            <a:endParaRPr lang="nl-BE" dirty="0"/>
          </a:p>
          <a:p>
            <a:r>
              <a:rPr lang="nl-BE" dirty="0" smtClean="0"/>
              <a:t>1 bouillonblokje</a:t>
            </a:r>
          </a:p>
          <a:p>
            <a:endParaRPr lang="nl-BE" dirty="0"/>
          </a:p>
          <a:p>
            <a:r>
              <a:rPr lang="nl-BE" dirty="0" smtClean="0"/>
              <a:t>750 g gehakt</a:t>
            </a:r>
          </a:p>
          <a:p>
            <a:pPr marL="0" indent="0">
              <a:buNone/>
            </a:pPr>
            <a:endParaRPr lang="nl-BE" dirty="0" smtClean="0"/>
          </a:p>
          <a:p>
            <a:r>
              <a:rPr lang="nl-BE" dirty="0" smtClean="0"/>
              <a:t>Spaghetti</a:t>
            </a:r>
          </a:p>
          <a:p>
            <a:endParaRPr lang="nl-BE" dirty="0"/>
          </a:p>
          <a:p>
            <a:r>
              <a:rPr lang="nl-BE" dirty="0" smtClean="0"/>
              <a:t>Geraspte kaas 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410" y="836712"/>
            <a:ext cx="875478" cy="875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851" y="1651915"/>
            <a:ext cx="871998" cy="63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31" y="2286467"/>
            <a:ext cx="452994" cy="49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511" y="4653136"/>
            <a:ext cx="836500" cy="65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480" y="3311927"/>
            <a:ext cx="1194443" cy="86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105" y="2781143"/>
            <a:ext cx="555487" cy="53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410" y="4172122"/>
            <a:ext cx="807443" cy="54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206" y="5305606"/>
            <a:ext cx="1160643" cy="75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850" y="5817949"/>
            <a:ext cx="1019233" cy="76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20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/>
          <a:lstStyle/>
          <a:p>
            <a:r>
              <a:rPr lang="nl-BE" dirty="0" smtClean="0"/>
              <a:t>Schil de ui en de look en snipper deze fijn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79" y="3573016"/>
            <a:ext cx="33337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317" y="3571559"/>
            <a:ext cx="3240362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4508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935" y="2186607"/>
            <a:ext cx="5540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04865"/>
            <a:ext cx="864096" cy="55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45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Schil de wortelen en snijd deze in stukjes</a:t>
            </a:r>
          </a:p>
          <a:p>
            <a:endParaRPr lang="nl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87153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99792" y="2015021"/>
            <a:ext cx="1013098" cy="101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04864"/>
            <a:ext cx="8588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981" y="3284984"/>
            <a:ext cx="2855621" cy="214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469" y="3337964"/>
            <a:ext cx="2784980" cy="2088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86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nl-BE" dirty="0" smtClean="0"/>
              <a:t>Snijd de paprika door midden</a:t>
            </a:r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Haal de pitjes eruit</a:t>
            </a:r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Snijd de paprika in stukjes</a:t>
            </a:r>
            <a:endParaRPr lang="nl-B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87788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20510"/>
            <a:ext cx="8540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941168"/>
            <a:ext cx="1644773" cy="1233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176" y="3252352"/>
            <a:ext cx="2183904" cy="123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454" y="1335800"/>
            <a:ext cx="2085252" cy="154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06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Doe olie in de ketel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Bak het gehakt</a:t>
            </a:r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Doe de paprika, de ui, de wortelen en de look erbij</a:t>
            </a:r>
            <a:endParaRPr lang="nl-B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83502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609" y="406267"/>
            <a:ext cx="1837978" cy="122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97" y="2204864"/>
            <a:ext cx="1349623" cy="90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333" y="2055187"/>
            <a:ext cx="1200658" cy="1200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9849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78850"/>
            <a:ext cx="903734" cy="90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506" y="3802135"/>
            <a:ext cx="83502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420" y="3645024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044" y="3903209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46" y="5656263"/>
            <a:ext cx="12065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662" y="6093296"/>
            <a:ext cx="4508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26" y="5818187"/>
            <a:ext cx="87788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097" y="6093296"/>
            <a:ext cx="87153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840" y="6072514"/>
            <a:ext cx="5540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726" y="5886776"/>
            <a:ext cx="8969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761" y="3903209"/>
            <a:ext cx="1177261" cy="94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085" y="628450"/>
            <a:ext cx="1127624" cy="91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663" y="5837563"/>
            <a:ext cx="117633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7" name="Picture 2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350" y="2347795"/>
            <a:ext cx="11271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18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Doe de tomatenblokjes, 5 dl water en het bouillonblokje erbij en laat sudderen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54335"/>
            <a:ext cx="11271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819" y="512699"/>
            <a:ext cx="11953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426" y="752411"/>
            <a:ext cx="8048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66" y="554335"/>
            <a:ext cx="1147618" cy="106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83" y="2636912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38367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73859"/>
            <a:ext cx="1019374" cy="106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511" y="2808361"/>
            <a:ext cx="11953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080" y="2966317"/>
            <a:ext cx="8048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2760810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428" y="4797152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1" y="4797152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144292" y="5248002"/>
            <a:ext cx="1587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15 minuten</a:t>
            </a:r>
            <a:endParaRPr lang="nl-BE" dirty="0"/>
          </a:p>
        </p:txBody>
      </p:sp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4956418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13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Kook de pasta gaar in gezouten water 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Giet de pasta af</a:t>
            </a:r>
            <a:endParaRPr lang="nl-B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4704"/>
            <a:ext cx="1165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4835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2" y="782572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375" y="746740"/>
            <a:ext cx="1220737" cy="936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02771"/>
            <a:ext cx="1633364" cy="121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47" y="4423477"/>
            <a:ext cx="1561356" cy="116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39574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294" y="2190349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68221"/>
            <a:ext cx="844265" cy="649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767" y="2568221"/>
            <a:ext cx="1165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871" y="4461824"/>
            <a:ext cx="2253008" cy="168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72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nl-BE" dirty="0" smtClean="0"/>
              <a:t>Neem pasta op een bord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Doe saus over de pasta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Bestrooi met kaas</a:t>
            </a:r>
            <a:endParaRPr lang="nl-B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498" y="1340768"/>
            <a:ext cx="1732596" cy="114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720" y="1340768"/>
            <a:ext cx="1607815" cy="120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498" y="3068960"/>
            <a:ext cx="1563506" cy="104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401" y="2978173"/>
            <a:ext cx="1229122" cy="122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535" y="2978173"/>
            <a:ext cx="1950064" cy="1302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864965"/>
            <a:ext cx="1881560" cy="140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498" y="5047066"/>
            <a:ext cx="1384177" cy="104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87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123</Words>
  <Application>Microsoft Office PowerPoint</Application>
  <PresentationFormat>Diavoorstelling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Kantoorthema</vt:lpstr>
      <vt:lpstr>Spaghetti bolognese</vt:lpstr>
      <vt:lpstr>Wat hebben we nodig?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Spaghetti bolognese</dc:title>
  <dc:creator>Stefanie</dc:creator>
  <cp:lastModifiedBy>Stefanie</cp:lastModifiedBy>
  <cp:revision>17</cp:revision>
  <dcterms:created xsi:type="dcterms:W3CDTF">2013-01-09T22:04:51Z</dcterms:created>
  <dcterms:modified xsi:type="dcterms:W3CDTF">2013-01-09T23:38:56Z</dcterms:modified>
</cp:coreProperties>
</file>