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5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24/01/2013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1727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24/01/2013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4225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24/01/2013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6001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24/01/2013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91707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24/01/2013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19171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24/01/2013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0245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24/01/2013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0770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24/01/2013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3555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24/01/2013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0312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24/01/2013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2731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EE93-9031-4DBD-9592-3F970C4FEED6}" type="datetimeFigureOut">
              <a:rPr lang="nl-BE" smtClean="0"/>
              <a:pPr/>
              <a:t>24/01/2013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23996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EE93-9031-4DBD-9592-3F970C4FEED6}" type="datetimeFigureOut">
              <a:rPr lang="nl-BE" smtClean="0"/>
              <a:pPr/>
              <a:t>24/01/2013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C103-C106-431D-8A8D-1259EF445504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693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51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6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nl-BE" dirty="0" smtClean="0"/>
              <a:t>Wortelpuree met vissticks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852936"/>
            <a:ext cx="223224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99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Doe de puree op de borden en neem enkele vissticks</a:t>
            </a:r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04663"/>
            <a:ext cx="127735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29048">
            <a:off x="4622020" y="285161"/>
            <a:ext cx="1284734" cy="128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3465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38945"/>
            <a:ext cx="12747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464357"/>
            <a:ext cx="9699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94333"/>
            <a:ext cx="1665310" cy="106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3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13961"/>
            <a:ext cx="4962398" cy="330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69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1 grote ui</a:t>
            </a:r>
          </a:p>
          <a:p>
            <a:endParaRPr lang="nl-BE" dirty="0" smtClean="0"/>
          </a:p>
          <a:p>
            <a:r>
              <a:rPr lang="nl-BE" dirty="0" smtClean="0"/>
              <a:t>1 kg wortelen</a:t>
            </a:r>
          </a:p>
          <a:p>
            <a:endParaRPr lang="nl-BE" dirty="0" smtClean="0"/>
          </a:p>
          <a:p>
            <a:r>
              <a:rPr lang="nl-BE" dirty="0" smtClean="0"/>
              <a:t>1 zak aardappelen</a:t>
            </a:r>
          </a:p>
          <a:p>
            <a:endParaRPr lang="nl-BE" dirty="0" smtClean="0"/>
          </a:p>
          <a:p>
            <a:r>
              <a:rPr lang="nl-BE" dirty="0" smtClean="0"/>
              <a:t>2 eieren</a:t>
            </a:r>
          </a:p>
          <a:p>
            <a:endParaRPr lang="nl-BE" dirty="0" smtClean="0"/>
          </a:p>
          <a:p>
            <a:r>
              <a:rPr lang="nl-BE" dirty="0" smtClean="0"/>
              <a:t>Beetje melk</a:t>
            </a:r>
          </a:p>
          <a:p>
            <a:endParaRPr lang="nl-BE" dirty="0"/>
          </a:p>
          <a:p>
            <a:r>
              <a:rPr lang="nl-BE" dirty="0" smtClean="0"/>
              <a:t>Vissticks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0932" y="1052736"/>
            <a:ext cx="65756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6069" y="2528195"/>
            <a:ext cx="1639068" cy="133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933" y="3470670"/>
            <a:ext cx="831781" cy="78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027" y="1807987"/>
            <a:ext cx="128802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557" y="5085184"/>
            <a:ext cx="1258654" cy="125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060" y="4149080"/>
            <a:ext cx="995146" cy="1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22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wortelen en snijd ze in stukjes</a:t>
            </a:r>
          </a:p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563" y="548680"/>
            <a:ext cx="8715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1760" y="465594"/>
            <a:ext cx="1013098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5123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981" y="3284984"/>
            <a:ext cx="2855621" cy="214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5469" y="3337964"/>
            <a:ext cx="2784980" cy="208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61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aardappelen en snijd ze in stukjes</a:t>
            </a:r>
          </a:p>
          <a:p>
            <a:endParaRPr lang="nl-B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1179190" cy="96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10112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5873" y="949748"/>
            <a:ext cx="8588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719" y="270892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54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ui en snijd ze in stukjes</a:t>
            </a:r>
          </a:p>
          <a:p>
            <a:endParaRPr lang="nl-B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144" y="908719"/>
            <a:ext cx="526878" cy="57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35936"/>
            <a:ext cx="854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25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8976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471" y="597994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2646" y="708573"/>
            <a:ext cx="1102397" cy="84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424" y="812104"/>
            <a:ext cx="524301" cy="57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18976"/>
            <a:ext cx="999973" cy="81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7" y="598898"/>
            <a:ext cx="1088104" cy="79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50179" y="1844824"/>
            <a:ext cx="7885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sz="3200" dirty="0" smtClean="0"/>
              <a:t>Doe de aardappelen, de wortelen en de ui in de pot, doe er water en zout bij en zet op het fornuis</a:t>
            </a:r>
            <a:endParaRPr lang="nl-BE" sz="3200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8747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215" y="3645453"/>
            <a:ext cx="523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772" y="3526389"/>
            <a:ext cx="10001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788" y="3564104"/>
            <a:ext cx="10906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576" y="4535247"/>
            <a:ext cx="978156" cy="91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5834" y="4678117"/>
            <a:ext cx="813015" cy="62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0728" y="5589240"/>
            <a:ext cx="11271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197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Leg de vissticks op de bakplaat en bak ze 10 minuten in de oven tot ze goudbruin zijn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974031" cy="9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240" y="548680"/>
            <a:ext cx="662158" cy="110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63060"/>
            <a:ext cx="1233891" cy="74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402" y="2512363"/>
            <a:ext cx="9699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393" y="2962420"/>
            <a:ext cx="1238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bogen verbindingslijn 4"/>
          <p:cNvCxnSpPr/>
          <p:nvPr/>
        </p:nvCxnSpPr>
        <p:spPr>
          <a:xfrm>
            <a:off x="1953038" y="2962420"/>
            <a:ext cx="890770" cy="487362"/>
          </a:xfrm>
          <a:prstGeom prst="bentConnector3">
            <a:avLst>
              <a:gd name="adj1" fmla="val 608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827" y="3865219"/>
            <a:ext cx="671758" cy="112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2398423" y="4066750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10’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Giet het water van de aardappelen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Stamp de aardappelen en de wortelen fijn en kruid bij met peper en zout</a:t>
            </a:r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1224136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7845"/>
            <a:ext cx="1397426" cy="93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595" y="49098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7" y="794893"/>
            <a:ext cx="902593" cy="90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479" y="5241205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516" y="5075311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5298" y="622318"/>
            <a:ext cx="1101652" cy="110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497" y="2317172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68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19" y="2060848"/>
            <a:ext cx="8229600" cy="4525963"/>
          </a:xfrm>
        </p:spPr>
        <p:txBody>
          <a:bodyPr/>
          <a:lstStyle/>
          <a:p>
            <a:r>
              <a:rPr lang="nl-BE" dirty="0" smtClean="0"/>
              <a:t>Doe de eieren en wat melk onder de puree en meng alles goed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15007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35619"/>
            <a:ext cx="993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032" y="357960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2769" y="3792326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844" y="3646276"/>
            <a:ext cx="99377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6731" y="53880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619" y="3863199"/>
            <a:ext cx="14017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02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134</Words>
  <Application>Microsoft Office PowerPoint</Application>
  <PresentationFormat>Diavoorstelling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Wortelpuree met vissticks</vt:lpstr>
      <vt:lpstr>Wat hebben we nodig?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SMAKELIJK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Wortelpuree met vissticks</dc:title>
  <dc:creator>Stefanie</dc:creator>
  <cp:lastModifiedBy>07-05</cp:lastModifiedBy>
  <cp:revision>7</cp:revision>
  <dcterms:created xsi:type="dcterms:W3CDTF">2013-01-23T15:04:35Z</dcterms:created>
  <dcterms:modified xsi:type="dcterms:W3CDTF">2013-01-24T09:58:45Z</dcterms:modified>
</cp:coreProperties>
</file>